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11"/>
  </p:notesMasterIdLst>
  <p:sldIdLst>
    <p:sldId id="571" r:id="rId2"/>
    <p:sldId id="694" r:id="rId3"/>
    <p:sldId id="695" r:id="rId4"/>
    <p:sldId id="696" r:id="rId5"/>
    <p:sldId id="697" r:id="rId6"/>
    <p:sldId id="698" r:id="rId7"/>
    <p:sldId id="699" r:id="rId8"/>
    <p:sldId id="691" r:id="rId9"/>
    <p:sldId id="69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382" userDrawn="1">
          <p15:clr>
            <a:srgbClr val="A4A3A4"/>
          </p15:clr>
        </p15:guide>
        <p15:guide id="2" orient="horz" pos="1389" userDrawn="1">
          <p15:clr>
            <a:srgbClr val="A4A3A4"/>
          </p15:clr>
        </p15:guide>
        <p15:guide id="3" orient="horz" pos="1593" userDrawn="1">
          <p15:clr>
            <a:srgbClr val="A4A3A4"/>
          </p15:clr>
        </p15:guide>
        <p15:guide id="4" orient="horz" pos="2183" userDrawn="1">
          <p15:clr>
            <a:srgbClr val="A4A3A4"/>
          </p15:clr>
        </p15:guide>
        <p15:guide id="5" pos="3409" userDrawn="1">
          <p15:clr>
            <a:srgbClr val="A4A3A4"/>
          </p15:clr>
        </p15:guide>
        <p15:guide id="6" pos="29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4" roundtripDataSignature="AMtx7mgoy8PuIpwO5YCV+ZuXZy/sOS/ih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k Kim" initials="AK" lastIdx="1" clrIdx="0">
    <p:extLst>
      <p:ext uri="{19B8F6BF-5375-455C-9EA6-DF929625EA0E}">
        <p15:presenceInfo xmlns:p15="http://schemas.microsoft.com/office/powerpoint/2012/main" userId="S::kimauk@kangwon.ac.kr::1f9740ef-f5c0-49e9-bc94-1f210648d63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E33FD1-054B-4E7A-B19F-E1222782CE41}">
  <a:tblStyle styleId="{DAE33FD1-054B-4E7A-B19F-E1222782CE41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317"/>
    <p:restoredTop sz="97872"/>
  </p:normalViewPr>
  <p:slideViewPr>
    <p:cSldViewPr snapToGrid="0">
      <p:cViewPr varScale="1">
        <p:scale>
          <a:sx n="124" d="100"/>
          <a:sy n="124" d="100"/>
        </p:scale>
        <p:origin x="576" y="168"/>
      </p:cViewPr>
      <p:guideLst>
        <p:guide pos="5382"/>
        <p:guide orient="horz" pos="1389"/>
        <p:guide orient="horz" pos="1593"/>
        <p:guide orient="horz" pos="2183"/>
        <p:guide pos="3409"/>
        <p:guide pos="295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71" d="100"/>
          <a:sy n="171" d="100"/>
        </p:scale>
        <p:origin x="655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104" Type="http://customschemas.google.com/relationships/presentationmetadata" Target="metadata"/><Relationship Id="rId7" Type="http://schemas.openxmlformats.org/officeDocument/2006/relationships/slide" Target="slides/slide6.xml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05" Type="http://schemas.openxmlformats.org/officeDocument/2006/relationships/commentAuthors" Target="commentAuthors.xml"/></Relationships>
</file>

<file path=ppt/media/image1.png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ko-KR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8504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ko-KR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76769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ko-KR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7776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ko-KR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7718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ko-KR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136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ko-KR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1348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ko-KR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2186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219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51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085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411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650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543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644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600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11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72250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ore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ore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399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529">
          <p15:clr>
            <a:srgbClr val="F26B43"/>
          </p15:clr>
        </p15:guide>
        <p15:guide id="3" pos="7174">
          <p15:clr>
            <a:srgbClr val="F26B43"/>
          </p15:clr>
        </p15:guide>
        <p15:guide id="4" orient="horz" pos="232">
          <p15:clr>
            <a:srgbClr val="F26B43"/>
          </p15:clr>
        </p15:guide>
        <p15:guide id="5" orient="horz" pos="1071">
          <p15:clr>
            <a:srgbClr val="F26B43"/>
          </p15:clr>
        </p15:guide>
        <p15:guide id="6" orient="horz" pos="3884">
          <p15:clr>
            <a:srgbClr val="F26B43"/>
          </p15:clr>
        </p15:guide>
        <p15:guide id="7" orient="horz" pos="1139">
          <p15:clr>
            <a:srgbClr val="F26B43"/>
          </p15:clr>
        </p15:guide>
        <p15:guide id="8" orient="horz" pos="252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epplication.github.io/programming/github-page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angkeunpark.com/#hom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kimauk.github.i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s://aukkim.github.io/spa/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0AC81-69A3-EB45-A01E-7A3F9E087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과제 소개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15175F-86F2-2E4C-8709-56EA33D6F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단일 페이지 어플리케이션</a:t>
            </a:r>
            <a:r>
              <a:rPr kumimoji="1" lang="en" altLang="ko-KR" dirty="0"/>
              <a:t>(SPA</a:t>
            </a:r>
            <a:r>
              <a:rPr kumimoji="1" lang="en-US" altLang="ko-KR" dirty="0"/>
              <a:t>;</a:t>
            </a:r>
            <a:r>
              <a:rPr kumimoji="1" lang="ko-KR" altLang="en-US" dirty="0"/>
              <a:t> </a:t>
            </a:r>
            <a:r>
              <a:rPr kumimoji="1" lang="en" altLang="ko-KR" dirty="0"/>
              <a:t>Single Page Application)</a:t>
            </a:r>
            <a:r>
              <a:rPr kumimoji="1" lang="ko-KR" altLang="en-US" dirty="0"/>
              <a:t> 홈페이지 제작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r>
              <a:rPr kumimoji="1" lang="en-US" altLang="ko-KR" dirty="0" err="1"/>
              <a:t>Github</a:t>
            </a:r>
            <a:r>
              <a:rPr kumimoji="1" lang="ko-KR" altLang="en-US" dirty="0"/>
              <a:t> 사이트에 홈페이지로 등록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설문</a:t>
            </a:r>
            <a:r>
              <a:rPr kumimoji="1" lang="en-US" altLang="ko-KR" dirty="0"/>
              <a:t>#5</a:t>
            </a:r>
            <a:r>
              <a:rPr kumimoji="1" lang="ko-KR" altLang="en-US" dirty="0"/>
              <a:t> 응답 시 홈페이지 주소를 제출</a:t>
            </a:r>
            <a:r>
              <a:rPr kumimoji="1" lang="en-US" altLang="ko-KR" dirty="0"/>
              <a:t> (5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31</a:t>
            </a:r>
            <a:r>
              <a:rPr kumimoji="1" lang="ko-KR" altLang="en-US" dirty="0"/>
              <a:t>일 </a:t>
            </a:r>
            <a:r>
              <a:rPr kumimoji="1" lang="en-US" altLang="ko-KR" dirty="0"/>
              <a:t>23</a:t>
            </a:r>
            <a:r>
              <a:rPr kumimoji="1" lang="ko-KR" altLang="en-US" dirty="0"/>
              <a:t>시 </a:t>
            </a:r>
            <a:r>
              <a:rPr kumimoji="1" lang="en-US" altLang="ko-KR" dirty="0"/>
              <a:t>59</a:t>
            </a:r>
            <a:r>
              <a:rPr kumimoji="1" lang="ko-KR" altLang="en-US" dirty="0"/>
              <a:t>분까지</a:t>
            </a:r>
            <a:r>
              <a:rPr kumimoji="1" lang="en-US" altLang="ko-KR" dirty="0"/>
              <a:t>)</a:t>
            </a:r>
            <a:endParaRPr kumimoji="1" lang="en-US" altLang="ko-Kore-KR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21628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3829F4-1BDA-D843-8955-E04F8B76B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과제 소개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47D517-2E2E-0349-B4B9-1849A6460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홈페이지 구성 요소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r>
              <a:rPr kumimoji="1" lang="ko-KR" altLang="en-US" dirty="0"/>
              <a:t>자기 소개 페이지를 포함하여 페이지 </a:t>
            </a:r>
            <a:r>
              <a:rPr kumimoji="1" lang="en-US" altLang="ko-KR" dirty="0"/>
              <a:t>3</a:t>
            </a:r>
            <a:r>
              <a:rPr kumimoji="1" lang="ko-KR" altLang="en-US" dirty="0"/>
              <a:t>개 이상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2"/>
            <a:r>
              <a:rPr kumimoji="1" lang="ko-KR" altLang="en-US" dirty="0"/>
              <a:t>자기 소개 페이지는 자신의 그림과 소개 내용 포함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r>
              <a:rPr kumimoji="1" lang="ko-KR" altLang="en-US" dirty="0"/>
              <a:t>상당 또는 하단 네비게이션으로 각 페이지로 이동 가능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r>
              <a:rPr kumimoji="1" lang="ko-KR" altLang="en-US" dirty="0"/>
              <a:t>모바일에서도 편리하게 사용 가능 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반응형</a:t>
            </a:r>
            <a:r>
              <a:rPr kumimoji="1" lang="ko-KR" altLang="en-US" dirty="0"/>
              <a:t> 웹 지원</a:t>
            </a:r>
            <a:r>
              <a:rPr kumimoji="1" lang="en-US" altLang="ko-KR" dirty="0"/>
              <a:t>)</a:t>
            </a:r>
          </a:p>
          <a:p>
            <a:pPr lvl="1"/>
            <a:endParaRPr kumimoji="1" lang="en-US" altLang="ko-KR" dirty="0"/>
          </a:p>
          <a:p>
            <a:pPr lvl="1"/>
            <a:r>
              <a:rPr kumimoji="1" lang="en-US" altLang="ko-KR" dirty="0"/>
              <a:t>jQuery </a:t>
            </a:r>
            <a:r>
              <a:rPr kumimoji="1" lang="ko-KR" altLang="en-US" dirty="0"/>
              <a:t>외 </a:t>
            </a:r>
            <a:r>
              <a:rPr kumimoji="1" lang="en-US" altLang="ko-KR" dirty="0"/>
              <a:t>JavaScript</a:t>
            </a:r>
            <a:r>
              <a:rPr kumimoji="1" lang="ko-KR" altLang="en-US" dirty="0"/>
              <a:t> 라이브러리 사용 금지</a:t>
            </a:r>
            <a:endParaRPr kumimoji="1" lang="en-US" altLang="ko-KR" dirty="0"/>
          </a:p>
          <a:p>
            <a:endParaRPr kumimoji="1" lang="en-US" altLang="ko-Kore-KR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77291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3829F4-1BDA-D843-8955-E04F8B76B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과제 소개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47D517-2E2E-0349-B4B9-1849A6460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/>
              <a:t>Github</a:t>
            </a:r>
            <a:r>
              <a:rPr kumimoji="1" lang="en-US" altLang="ko-KR" dirty="0"/>
              <a:t> </a:t>
            </a:r>
            <a:r>
              <a:rPr kumimoji="1" lang="ko-KR" altLang="en-US" dirty="0"/>
              <a:t>사이트에 홈페이지 등록 </a:t>
            </a:r>
            <a:endParaRPr kumimoji="1" lang="en-US" altLang="ko-KR" dirty="0"/>
          </a:p>
          <a:p>
            <a:pPr lvl="1"/>
            <a:endParaRPr kumimoji="1" lang="en-US" altLang="ko-Kore-KR" dirty="0"/>
          </a:p>
          <a:p>
            <a:endParaRPr kumimoji="1" lang="ko-Kore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D494844-B69F-C045-9E7B-9954BFCF2854}"/>
              </a:ext>
            </a:extLst>
          </p:cNvPr>
          <p:cNvSpPr/>
          <p:nvPr/>
        </p:nvSpPr>
        <p:spPr>
          <a:xfrm>
            <a:off x="838200" y="6308209"/>
            <a:ext cx="10515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" altLang="ko-KR" dirty="0"/>
              <a:t>GitHub Pages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이용한 무료 홈페이지</a:t>
            </a:r>
            <a:r>
              <a:rPr kumimoji="1" lang="en-US" altLang="ko-KR" dirty="0"/>
              <a:t>: </a:t>
            </a:r>
            <a:r>
              <a:rPr lang="ko-Kore-KR" altLang="en-US" dirty="0">
                <a:hlinkClick r:id="rId3"/>
              </a:rPr>
              <a:t>https://wepplication.github.io/programming/github-pages/</a:t>
            </a:r>
            <a:endParaRPr lang="en-US" altLang="ko-Kore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1F7E16E-7C7F-084C-A1F2-6CB5651992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7185" y="2296046"/>
            <a:ext cx="4897873" cy="401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922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6B728-6411-7E43-AB0A-E3D39DB46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과제 소개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7CD038-0DC1-C54C-AAD6-715D73818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참고 홈페이지</a:t>
            </a:r>
            <a:endParaRPr kumimoji="1" lang="en" altLang="ko-Kore-KR" dirty="0">
              <a:hlinkClick r:id="" action="ppaction://noaction"/>
            </a:endParaRPr>
          </a:p>
          <a:p>
            <a:endParaRPr kumimoji="1" lang="en" altLang="ko-Kore-KR" dirty="0">
              <a:hlinkClick r:id="" action="ppaction://noaction"/>
            </a:endParaRPr>
          </a:p>
          <a:p>
            <a:pPr lvl="1"/>
            <a:r>
              <a:rPr kumimoji="1" lang="en" altLang="ko-Kore-KR" dirty="0">
                <a:hlinkClick r:id="" action="ppaction://noaction"/>
              </a:rPr>
              <a:t>http://www.kimauk.com/</a:t>
            </a:r>
            <a:endParaRPr kumimoji="1" lang="en" altLang="ko-Kore-KR" dirty="0"/>
          </a:p>
          <a:p>
            <a:pPr lvl="1"/>
            <a:endParaRPr kumimoji="1" lang="en" altLang="ko-Kore-KR" dirty="0"/>
          </a:p>
          <a:p>
            <a:pPr lvl="1"/>
            <a:r>
              <a:rPr kumimoji="1" lang="en" altLang="ko-Kore-KR" dirty="0">
                <a:hlinkClick r:id="rId3"/>
              </a:rPr>
              <a:t>http://sangkeunpark.com/</a:t>
            </a:r>
            <a:endParaRPr kumimoji="1" lang="en" altLang="ko-Kore-KR" dirty="0"/>
          </a:p>
          <a:p>
            <a:pPr marL="457200" lvl="1" indent="0">
              <a:buNone/>
            </a:pPr>
            <a:endParaRPr kumimoji="1" lang="en" altLang="ko-Kore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76B693D-622D-7A4D-8CB6-42FD74895F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6" r="-1"/>
          <a:stretch/>
        </p:blipFill>
        <p:spPr>
          <a:xfrm>
            <a:off x="5926374" y="2779749"/>
            <a:ext cx="5235102" cy="24510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80575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0AC81-69A3-EB45-A01E-7A3F9E087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단일 페이지 어플리케이션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15175F-86F2-2E4C-8709-56EA33D6F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단일 페이지 어플리케이션은 쉽게 말해 </a:t>
            </a:r>
            <a:r>
              <a:rPr kumimoji="1" lang="en-US" altLang="ko-KR" dirty="0"/>
              <a:t>1</a:t>
            </a:r>
            <a:r>
              <a:rPr kumimoji="1" lang="ko-KR" altLang="en-US" dirty="0"/>
              <a:t>개의 페이지만 있는 </a:t>
            </a:r>
            <a:r>
              <a:rPr kumimoji="1" lang="ko-KR" altLang="en-US" dirty="0" err="1"/>
              <a:t>웹페이지임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하나의 페이지에서 내용만 바뀌는 것임</a:t>
            </a:r>
            <a:endParaRPr kumimoji="1" lang="en-US" altLang="ko-KR" dirty="0"/>
          </a:p>
          <a:p>
            <a:r>
              <a:rPr kumimoji="1" lang="ko-KR" altLang="en-US" dirty="0"/>
              <a:t>서버로부터 새 페이지</a:t>
            </a:r>
            <a:r>
              <a:rPr kumimoji="1" lang="en-US" altLang="ko-KR" dirty="0"/>
              <a:t>(</a:t>
            </a:r>
            <a:r>
              <a:rPr kumimoji="1" lang="en" altLang="ko-Kore-KR" dirty="0"/>
              <a:t>html)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불러오지 않고 현 페이지를 동적으로 다시 작성하는 웹</a:t>
            </a:r>
            <a:r>
              <a:rPr kumimoji="1" lang="en-US" altLang="ko-KR" dirty="0"/>
              <a:t> </a:t>
            </a:r>
            <a:r>
              <a:rPr kumimoji="1" lang="ko-KR" altLang="en-US" dirty="0"/>
              <a:t>어플리케이션 패러다임</a:t>
            </a:r>
            <a:endParaRPr kumimoji="1" lang="ko-Kore-KR" altLang="en-US" dirty="0"/>
          </a:p>
        </p:txBody>
      </p:sp>
      <p:pic>
        <p:nvPicPr>
          <p:cNvPr id="2050" name="Picture 2" descr="Single Page Applications - Why they make sense -Digital Clarity Group">
            <a:extLst>
              <a:ext uri="{FF2B5EF4-FFF2-40B4-BE49-F238E27FC236}">
                <a16:creationId xmlns:a16="http://schemas.microsoft.com/office/drawing/2014/main" id="{B1B6568B-5846-E244-8DB7-D8EFFD0E2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326" y="3429000"/>
            <a:ext cx="4753383" cy="2807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044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D0038E-D09A-B14D-9D61-3B3A49756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단일 페이지 어플리케이션</a:t>
            </a:r>
            <a:endParaRPr kumimoji="1" lang="ko-Kore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1C8DB94-22F1-7648-92E4-30897B6C504E}"/>
              </a:ext>
            </a:extLst>
          </p:cNvPr>
          <p:cNvGrpSpPr/>
          <p:nvPr/>
        </p:nvGrpSpPr>
        <p:grpSpPr>
          <a:xfrm>
            <a:off x="833740" y="2040888"/>
            <a:ext cx="5256211" cy="3928750"/>
            <a:chOff x="839789" y="2205263"/>
            <a:chExt cx="5256211" cy="392875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4E629EC-CD5E-8641-898B-2542A06E91CE}"/>
                </a:ext>
              </a:extLst>
            </p:cNvPr>
            <p:cNvSpPr/>
            <p:nvPr/>
          </p:nvSpPr>
          <p:spPr>
            <a:xfrm>
              <a:off x="839789" y="5826236"/>
              <a:ext cx="525621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ore-KR" altLang="en-US" sz="1400" dirty="0">
                  <a:hlinkClick r:id="rId3"/>
                </a:rPr>
                <a:t>https://kimauk.github.io/</a:t>
              </a:r>
              <a:endParaRPr lang="en-US" altLang="ko-Kore-KR" sz="1400" dirty="0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7596F6E-9737-E548-A83D-A4C770A3F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7253" y="2205263"/>
              <a:ext cx="4321283" cy="3600000"/>
            </a:xfrm>
            <a:prstGeom prst="rect">
              <a:avLst/>
            </a:prstGeom>
          </p:spPr>
        </p:pic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ABB0EB7-9C42-B240-BA55-61A25351656A}"/>
              </a:ext>
            </a:extLst>
          </p:cNvPr>
          <p:cNvGrpSpPr/>
          <p:nvPr/>
        </p:nvGrpSpPr>
        <p:grpSpPr>
          <a:xfrm>
            <a:off x="6089951" y="2048534"/>
            <a:ext cx="5292724" cy="3913459"/>
            <a:chOff x="6096002" y="2205263"/>
            <a:chExt cx="5292724" cy="391345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D7B1629-9563-E44E-9397-F656E83C98AD}"/>
                </a:ext>
              </a:extLst>
            </p:cNvPr>
            <p:cNvSpPr/>
            <p:nvPr/>
          </p:nvSpPr>
          <p:spPr>
            <a:xfrm>
              <a:off x="6096002" y="5810945"/>
              <a:ext cx="529272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ore-KR" altLang="en-US" sz="1400" dirty="0">
                  <a:hlinkClick r:id="rId5"/>
                </a:rPr>
                <a:t>https://aukkim.github.io/spa/</a:t>
              </a:r>
              <a:endParaRPr lang="en-US" altLang="ko-Kore-KR" sz="1400" dirty="0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A5B9C60B-874F-734A-966F-8CE9A91C6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95320" y="2205263"/>
              <a:ext cx="4294088" cy="36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0399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011AA-4533-AF40-97DB-698C535CF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단일 페이지 어플리케이션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3DEFA3-D695-7942-B777-93B5A00C5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HTML5 + CSS</a:t>
            </a:r>
            <a:r>
              <a:rPr kumimoji="1" lang="ko-KR" altLang="en-US" dirty="0"/>
              <a:t> 활용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각 페이지 구현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en-US" altLang="ko-KR" dirty="0"/>
              <a:t>JavaScript </a:t>
            </a:r>
            <a:r>
              <a:rPr kumimoji="1" lang="ko-KR" altLang="en-US" dirty="0"/>
              <a:t>활용 페이지 라우팅 구현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386133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2A087B-71D5-424B-848F-74727D36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홈페이지 게시에 따른 프라이버시 문제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DEF2FA-F6D1-B04A-ADA7-0B0FB372D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/>
              <a:t>Github</a:t>
            </a:r>
            <a:r>
              <a:rPr kumimoji="1" lang="ko-KR" altLang="en-US" dirty="0"/>
              <a:t> 사이트에 홈페이지 등록 시 일반 대중들이 해당 사이트 방문 가능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ko-KR" altLang="en-US" dirty="0"/>
              <a:t>자신을 홍보할 수 있는 좋은 수단이 될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한편으로 원하지 않는 개인정보 노출로 거부감을 느낄 수 있음</a:t>
            </a:r>
          </a:p>
          <a:p>
            <a:pPr marL="0" indent="0">
              <a:buNone/>
            </a:pP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581135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2A087B-71D5-424B-848F-74727D36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홈페이지 게시에 따른 프라이버시 문제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DEF2FA-F6D1-B04A-ADA7-0B0FB372D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홈페이지 공개 비 선호 시 </a:t>
            </a:r>
            <a:r>
              <a:rPr kumimoji="1" lang="en-US" altLang="ko-KR" dirty="0" err="1"/>
              <a:t>Github</a:t>
            </a:r>
            <a:r>
              <a:rPr kumimoji="1" lang="ko-KR" altLang="en-US" dirty="0"/>
              <a:t>에 홈페이지 등록 후 바로 삭제 가능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ko-KR" altLang="en-US" dirty="0"/>
              <a:t>단 삭제 전 모든 </a:t>
            </a:r>
            <a:r>
              <a:rPr kumimoji="1" lang="ko-KR" altLang="en-US" dirty="0" err="1"/>
              <a:t>웹페이지가</a:t>
            </a:r>
            <a:r>
              <a:rPr kumimoji="1" lang="ko-KR" altLang="en-US" dirty="0"/>
              <a:t> 잘 작동하는 모습을 동영상으로 촬영 후 제출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스마트폰</a:t>
            </a:r>
            <a:r>
              <a:rPr kumimoji="1" lang="en-US" altLang="ko-KR" dirty="0"/>
              <a:t>/</a:t>
            </a:r>
            <a:r>
              <a:rPr kumimoji="1" lang="ko-KR" altLang="en-US" dirty="0"/>
              <a:t>컴퓨터로 홈페이지 접속 시 </a:t>
            </a:r>
            <a:r>
              <a:rPr kumimoji="1" lang="ko-KR" altLang="en-US" dirty="0" err="1"/>
              <a:t>반응형</a:t>
            </a:r>
            <a:r>
              <a:rPr kumimoji="1" lang="ko-KR" altLang="en-US" dirty="0"/>
              <a:t> 웹 기능 작동 모습 필수 촬영 필요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홈페이지 주소 제출 대신 홈페이지 관련 파일을 압축하여 제출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압축 해제 후 홈페이지가 잘 작동해야 함 </a:t>
            </a:r>
            <a:r>
              <a:rPr kumimoji="1" lang="en-US" altLang="ko-KR" dirty="0"/>
              <a:t>(</a:t>
            </a:r>
            <a:r>
              <a:rPr kumimoji="1" lang="ko-KR" altLang="en-US" dirty="0"/>
              <a:t>경로 문제 등을 고려하여 제작</a:t>
            </a:r>
            <a:r>
              <a:rPr kumimoji="1" lang="en-US" altLang="ko-KR" dirty="0"/>
              <a:t>)</a:t>
            </a:r>
          </a:p>
          <a:p>
            <a:endParaRPr kumimoji="1" lang="en-US" altLang="ko-Kore-KR" dirty="0"/>
          </a:p>
          <a:p>
            <a:endParaRPr kumimoji="1" lang="en-US" altLang="ko-Kore-KR" dirty="0"/>
          </a:p>
          <a:p>
            <a:endParaRPr kumimoji="1" lang="en-US" altLang="ko-Kore-KR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46633012"/>
      </p:ext>
    </p:extLst>
  </p:cSld>
  <p:clrMapOvr>
    <a:masterClrMapping/>
  </p:clrMapOvr>
</p:sld>
</file>

<file path=ppt/theme/theme1.xml><?xml version="1.0" encoding="utf-8"?>
<a:theme xmlns:a="http://schemas.openxmlformats.org/drawingml/2006/main" name="forma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2" id="{49080EAF-FED7-E246-9AAF-A5C7931BB12F}" vid="{39BE5A35-ADA1-3544-906E-F3FFEAB7316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format</Template>
  <TotalTime>17997</TotalTime>
  <Words>304</Words>
  <Application>Microsoft Macintosh PowerPoint</Application>
  <PresentationFormat>와이드스크린</PresentationFormat>
  <Paragraphs>61</Paragraphs>
  <Slides>9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Calibri</vt:lpstr>
      <vt:lpstr>format</vt:lpstr>
      <vt:lpstr>과제 소개</vt:lpstr>
      <vt:lpstr>과제 소개</vt:lpstr>
      <vt:lpstr>과제 소개</vt:lpstr>
      <vt:lpstr>과제 소개</vt:lpstr>
      <vt:lpstr>단일 페이지 어플리케이션</vt:lpstr>
      <vt:lpstr>단일 페이지 어플리케이션</vt:lpstr>
      <vt:lpstr>단일 페이지 어플리케이션</vt:lpstr>
      <vt:lpstr>홈페이지 게시에 따른 프라이버시 문제</vt:lpstr>
      <vt:lpstr>홈페이지 게시에 따른 프라이버시 문제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웹프로그래밍</dc:title>
  <dc:creator>Microsoft Office User</dc:creator>
  <cp:lastModifiedBy>Kim Auk</cp:lastModifiedBy>
  <cp:revision>1769</cp:revision>
  <cp:lastPrinted>2021-05-12T08:11:55Z</cp:lastPrinted>
  <dcterms:created xsi:type="dcterms:W3CDTF">2021-03-11T05:03:13Z</dcterms:created>
  <dcterms:modified xsi:type="dcterms:W3CDTF">2024-04-30T01:54:14Z</dcterms:modified>
</cp:coreProperties>
</file>